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8" r:id="rId3"/>
    <p:sldId id="279" r:id="rId4"/>
    <p:sldId id="270" r:id="rId5"/>
    <p:sldId id="272" r:id="rId6"/>
    <p:sldId id="271" r:id="rId7"/>
    <p:sldId id="281" r:id="rId8"/>
    <p:sldId id="282" r:id="rId9"/>
    <p:sldId id="287" r:id="rId10"/>
    <p:sldId id="289" r:id="rId11"/>
    <p:sldId id="288" r:id="rId12"/>
    <p:sldId id="290" r:id="rId13"/>
    <p:sldId id="302" r:id="rId14"/>
    <p:sldId id="303" r:id="rId15"/>
    <p:sldId id="304" r:id="rId16"/>
    <p:sldId id="295" r:id="rId17"/>
    <p:sldId id="305" r:id="rId18"/>
    <p:sldId id="306" r:id="rId19"/>
    <p:sldId id="300" r:id="rId20"/>
    <p:sldId id="301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E479E1-46CE-44FC-BDEA-4DFC7A6329A7}">
          <p14:sldIdLst>
            <p14:sldId id="256"/>
          </p14:sldIdLst>
        </p14:section>
        <p14:section name="Untitled Section" id="{5DC21FB1-9B5E-4FA6-897A-FD09660F1A76}">
          <p14:sldIdLst>
            <p14:sldId id="278"/>
            <p14:sldId id="279"/>
            <p14:sldId id="270"/>
            <p14:sldId id="272"/>
            <p14:sldId id="271"/>
            <p14:sldId id="281"/>
            <p14:sldId id="282"/>
            <p14:sldId id="287"/>
            <p14:sldId id="289"/>
            <p14:sldId id="288"/>
            <p14:sldId id="290"/>
            <p14:sldId id="302"/>
            <p14:sldId id="303"/>
            <p14:sldId id="304"/>
            <p14:sldId id="295"/>
            <p14:sldId id="305"/>
            <p14:sldId id="306"/>
            <p14:sldId id="300"/>
            <p14:sldId id="301"/>
            <p14:sldId id="28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DBD"/>
    <a:srgbClr val="373545"/>
    <a:srgbClr val="39818E"/>
    <a:srgbClr val="397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DE603-FD3D-427C-91B3-B67F1F1C3458}" v="48" dt="2023-05-29T11:46:36.17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>
      <p:cViewPr varScale="1">
        <p:scale>
          <a:sx n="117" d="100"/>
          <a:sy n="117" d="100"/>
        </p:scale>
        <p:origin x="-354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24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agiotis Rousou" userId="5986a379eee74af4" providerId="LiveId" clId="{02FDE603-FD3D-427C-91B3-B67F1F1C3458}"/>
    <pc:docChg chg="undo redo custSel addSld delSld modSld sldOrd modSection">
      <pc:chgData name="Panagiotis Rousou" userId="5986a379eee74af4" providerId="LiveId" clId="{02FDE603-FD3D-427C-91B3-B67F1F1C3458}" dt="2023-05-29T11:46:36.178" v="398"/>
      <pc:docMkLst>
        <pc:docMk/>
      </pc:docMkLst>
      <pc:sldChg chg="modSp mod modAnim">
        <pc:chgData name="Panagiotis Rousou" userId="5986a379eee74af4" providerId="LiveId" clId="{02FDE603-FD3D-427C-91B3-B67F1F1C3458}" dt="2023-05-29T11:46:36.178" v="398"/>
        <pc:sldMkLst>
          <pc:docMk/>
          <pc:sldMk cId="2142729111" sldId="256"/>
        </pc:sldMkLst>
        <pc:spChg chg="mod">
          <ac:chgData name="Panagiotis Rousou" userId="5986a379eee74af4" providerId="LiveId" clId="{02FDE603-FD3D-427C-91B3-B67F1F1C3458}" dt="2023-05-29T11:15:42.883" v="1" actId="20577"/>
          <ac:spMkLst>
            <pc:docMk/>
            <pc:sldMk cId="2142729111" sldId="256"/>
            <ac:spMk id="11" creationId="{26196BF5-E72C-1F9E-4B20-149A0377182F}"/>
          </ac:spMkLst>
        </pc:spChg>
      </pc:sldChg>
      <pc:sldChg chg="modSp del mod">
        <pc:chgData name="Panagiotis Rousou" userId="5986a379eee74af4" providerId="LiveId" clId="{02FDE603-FD3D-427C-91B3-B67F1F1C3458}" dt="2023-05-29T11:27:17.880" v="139" actId="47"/>
        <pc:sldMkLst>
          <pc:docMk/>
          <pc:sldMk cId="1900486290" sldId="258"/>
        </pc:sldMkLst>
        <pc:graphicFrameChg chg="mod">
          <ac:chgData name="Panagiotis Rousou" userId="5986a379eee74af4" providerId="LiveId" clId="{02FDE603-FD3D-427C-91B3-B67F1F1C3458}" dt="2023-05-29T11:26:48.319" v="138" actId="1076"/>
          <ac:graphicFrameMkLst>
            <pc:docMk/>
            <pc:sldMk cId="1900486290" sldId="258"/>
            <ac:graphicFrameMk id="6" creationId="{00000000-0000-0000-0000-000000000000}"/>
          </ac:graphicFrameMkLst>
        </pc:graphicFrameChg>
      </pc:sldChg>
      <pc:sldChg chg="ord">
        <pc:chgData name="Panagiotis Rousou" userId="5986a379eee74af4" providerId="LiveId" clId="{02FDE603-FD3D-427C-91B3-B67F1F1C3458}" dt="2023-05-29T11:27:25.351" v="141"/>
        <pc:sldMkLst>
          <pc:docMk/>
          <pc:sldMk cId="1180589104" sldId="259"/>
        </pc:sldMkLst>
      </pc:sldChg>
      <pc:sldChg chg="ord">
        <pc:chgData name="Panagiotis Rousou" userId="5986a379eee74af4" providerId="LiveId" clId="{02FDE603-FD3D-427C-91B3-B67F1F1C3458}" dt="2023-05-29T11:27:27.945" v="143"/>
        <pc:sldMkLst>
          <pc:docMk/>
          <pc:sldMk cId="2426022026" sldId="260"/>
        </pc:sldMkLst>
      </pc:sldChg>
      <pc:sldChg chg="del">
        <pc:chgData name="Panagiotis Rousou" userId="5986a379eee74af4" providerId="LiveId" clId="{02FDE603-FD3D-427C-91B3-B67F1F1C3458}" dt="2023-05-29T11:27:30.397" v="144" actId="47"/>
        <pc:sldMkLst>
          <pc:docMk/>
          <pc:sldMk cId="1783796071" sldId="261"/>
        </pc:sldMkLst>
      </pc:sldChg>
      <pc:sldChg chg="del">
        <pc:chgData name="Panagiotis Rousou" userId="5986a379eee74af4" providerId="LiveId" clId="{02FDE603-FD3D-427C-91B3-B67F1F1C3458}" dt="2023-05-29T11:27:31.147" v="145" actId="47"/>
        <pc:sldMkLst>
          <pc:docMk/>
          <pc:sldMk cId="3387061768" sldId="262"/>
        </pc:sldMkLst>
      </pc:sldChg>
      <pc:sldChg chg="del">
        <pc:chgData name="Panagiotis Rousou" userId="5986a379eee74af4" providerId="LiveId" clId="{02FDE603-FD3D-427C-91B3-B67F1F1C3458}" dt="2023-05-29T11:27:32.050" v="146" actId="47"/>
        <pc:sldMkLst>
          <pc:docMk/>
          <pc:sldMk cId="3440500440" sldId="263"/>
        </pc:sldMkLst>
      </pc:sldChg>
      <pc:sldChg chg="del">
        <pc:chgData name="Panagiotis Rousou" userId="5986a379eee74af4" providerId="LiveId" clId="{02FDE603-FD3D-427C-91B3-B67F1F1C3458}" dt="2023-05-29T11:27:33.237" v="147" actId="47"/>
        <pc:sldMkLst>
          <pc:docMk/>
          <pc:sldMk cId="4129439513" sldId="264"/>
        </pc:sldMkLst>
      </pc:sldChg>
      <pc:sldChg chg="del">
        <pc:chgData name="Panagiotis Rousou" userId="5986a379eee74af4" providerId="LiveId" clId="{02FDE603-FD3D-427C-91B3-B67F1F1C3458}" dt="2023-05-29T11:27:34.106" v="148" actId="47"/>
        <pc:sldMkLst>
          <pc:docMk/>
          <pc:sldMk cId="1827431122" sldId="265"/>
        </pc:sldMkLst>
      </pc:sldChg>
      <pc:sldChg chg="del">
        <pc:chgData name="Panagiotis Rousou" userId="5986a379eee74af4" providerId="LiveId" clId="{02FDE603-FD3D-427C-91B3-B67F1F1C3458}" dt="2023-05-29T11:27:36.332" v="149" actId="47"/>
        <pc:sldMkLst>
          <pc:docMk/>
          <pc:sldMk cId="2521986180" sldId="266"/>
        </pc:sldMkLst>
      </pc:sldChg>
      <pc:sldChg chg="modSp mod">
        <pc:chgData name="Panagiotis Rousou" userId="5986a379eee74af4" providerId="LiveId" clId="{02FDE603-FD3D-427C-91B3-B67F1F1C3458}" dt="2023-05-29T11:25:05.147" v="136" actId="27636"/>
        <pc:sldMkLst>
          <pc:docMk/>
          <pc:sldMk cId="4192534131" sldId="267"/>
        </pc:sldMkLst>
        <pc:spChg chg="mod">
          <ac:chgData name="Panagiotis Rousou" userId="5986a379eee74af4" providerId="LiveId" clId="{02FDE603-FD3D-427C-91B3-B67F1F1C3458}" dt="2023-05-29T11:25:05.147" v="136" actId="27636"/>
          <ac:spMkLst>
            <pc:docMk/>
            <pc:sldMk cId="4192534131" sldId="267"/>
            <ac:spMk id="3" creationId="{F7878F18-2D86-36CA-4B4C-1ED2A83B3E95}"/>
          </ac:spMkLst>
        </pc:spChg>
      </pc:sldChg>
      <pc:sldChg chg="addSp delSp modSp mod modClrScheme chgLayout">
        <pc:chgData name="Panagiotis Rousou" userId="5986a379eee74af4" providerId="LiveId" clId="{02FDE603-FD3D-427C-91B3-B67F1F1C3458}" dt="2023-05-29T11:24:42.255" v="134" actId="20577"/>
        <pc:sldMkLst>
          <pc:docMk/>
          <pc:sldMk cId="1745703165" sldId="268"/>
        </pc:sldMkLst>
        <pc:spChg chg="mod ord">
          <ac:chgData name="Panagiotis Rousou" userId="5986a379eee74af4" providerId="LiveId" clId="{02FDE603-FD3D-427C-91B3-B67F1F1C3458}" dt="2023-05-29T11:23:30.421" v="106" actId="700"/>
          <ac:spMkLst>
            <pc:docMk/>
            <pc:sldMk cId="1745703165" sldId="268"/>
            <ac:spMk id="2" creationId="{75835D0C-DEA5-35AA-F85D-328A93D8B6BB}"/>
          </ac:spMkLst>
        </pc:spChg>
        <pc:spChg chg="add del mod">
          <ac:chgData name="Panagiotis Rousou" userId="5986a379eee74af4" providerId="LiveId" clId="{02FDE603-FD3D-427C-91B3-B67F1F1C3458}" dt="2023-05-29T11:19:33.852" v="18" actId="478"/>
          <ac:spMkLst>
            <pc:docMk/>
            <pc:sldMk cId="1745703165" sldId="268"/>
            <ac:spMk id="3" creationId="{DB0399AD-A177-94A8-369C-89AD70F47898}"/>
          </ac:spMkLst>
        </pc:spChg>
        <pc:spChg chg="add del mod">
          <ac:chgData name="Panagiotis Rousou" userId="5986a379eee74af4" providerId="LiveId" clId="{02FDE603-FD3D-427C-91B3-B67F1F1C3458}" dt="2023-05-29T11:23:08.058" v="100" actId="478"/>
          <ac:spMkLst>
            <pc:docMk/>
            <pc:sldMk cId="1745703165" sldId="268"/>
            <ac:spMk id="4" creationId="{B5B6E162-27C4-8835-E6F2-5E08350F4CE1}"/>
          </ac:spMkLst>
        </pc:spChg>
        <pc:spChg chg="del mod">
          <ac:chgData name="Panagiotis Rousou" userId="5986a379eee74af4" providerId="LiveId" clId="{02FDE603-FD3D-427C-91B3-B67F1F1C3458}" dt="2023-05-29T11:23:11.075" v="102" actId="478"/>
          <ac:spMkLst>
            <pc:docMk/>
            <pc:sldMk cId="1745703165" sldId="268"/>
            <ac:spMk id="5" creationId="{F6716AF6-FEF1-ECD5-4405-36790E34E6A6}"/>
          </ac:spMkLst>
        </pc:spChg>
        <pc:spChg chg="mod ord">
          <ac:chgData name="Panagiotis Rousou" userId="5986a379eee74af4" providerId="LiveId" clId="{02FDE603-FD3D-427C-91B3-B67F1F1C3458}" dt="2023-05-29T11:24:42.255" v="134" actId="20577"/>
          <ac:spMkLst>
            <pc:docMk/>
            <pc:sldMk cId="1745703165" sldId="268"/>
            <ac:spMk id="6" creationId="{7FC2A409-68AD-CE2C-FD88-C6A162A54E01}"/>
          </ac:spMkLst>
        </pc:spChg>
        <pc:spChg chg="del mod">
          <ac:chgData name="Panagiotis Rousou" userId="5986a379eee74af4" providerId="LiveId" clId="{02FDE603-FD3D-427C-91B3-B67F1F1C3458}" dt="2023-05-29T11:19:09.469" v="10" actId="478"/>
          <ac:spMkLst>
            <pc:docMk/>
            <pc:sldMk cId="1745703165" sldId="268"/>
            <ac:spMk id="7" creationId="{DC26F27F-3428-5573-019B-84017631D65E}"/>
          </ac:spMkLst>
        </pc:spChg>
        <pc:spChg chg="del">
          <ac:chgData name="Panagiotis Rousou" userId="5986a379eee74af4" providerId="LiveId" clId="{02FDE603-FD3D-427C-91B3-B67F1F1C3458}" dt="2023-05-29T11:19:11.129" v="11" actId="478"/>
          <ac:spMkLst>
            <pc:docMk/>
            <pc:sldMk cId="1745703165" sldId="268"/>
            <ac:spMk id="8" creationId="{6B45C97B-E4B5-42FA-CABC-3909A4DE384C}"/>
          </ac:spMkLst>
        </pc:spChg>
        <pc:spChg chg="add del mod">
          <ac:chgData name="Panagiotis Rousou" userId="5986a379eee74af4" providerId="LiveId" clId="{02FDE603-FD3D-427C-91B3-B67F1F1C3458}" dt="2023-05-29T11:23:09.496" v="101" actId="478"/>
          <ac:spMkLst>
            <pc:docMk/>
            <pc:sldMk cId="1745703165" sldId="268"/>
            <ac:spMk id="9" creationId="{3D5311F6-72E2-B463-8089-2DA8BA80E128}"/>
          </ac:spMkLst>
        </pc:spChg>
        <pc:spChg chg="add del mod">
          <ac:chgData name="Panagiotis Rousou" userId="5986a379eee74af4" providerId="LiveId" clId="{02FDE603-FD3D-427C-91B3-B67F1F1C3458}" dt="2023-05-29T11:23:37.786" v="108" actId="478"/>
          <ac:spMkLst>
            <pc:docMk/>
            <pc:sldMk cId="1745703165" sldId="268"/>
            <ac:spMk id="10" creationId="{3BB1DC6A-FF33-D03D-AC58-0207EEE189C5}"/>
          </ac:spMkLst>
        </pc:spChg>
        <pc:spChg chg="add del mod">
          <ac:chgData name="Panagiotis Rousou" userId="5986a379eee74af4" providerId="LiveId" clId="{02FDE603-FD3D-427C-91B3-B67F1F1C3458}" dt="2023-05-29T11:23:35.356" v="107" actId="478"/>
          <ac:spMkLst>
            <pc:docMk/>
            <pc:sldMk cId="1745703165" sldId="268"/>
            <ac:spMk id="11" creationId="{FC3D715F-0F7F-97C6-D282-6490EA7CAD20}"/>
          </ac:spMkLst>
        </pc:spChg>
        <pc:spChg chg="add del mod">
          <ac:chgData name="Panagiotis Rousou" userId="5986a379eee74af4" providerId="LiveId" clId="{02FDE603-FD3D-427C-91B3-B67F1F1C3458}" dt="2023-05-29T11:23:30.421" v="106" actId="700"/>
          <ac:spMkLst>
            <pc:docMk/>
            <pc:sldMk cId="1745703165" sldId="268"/>
            <ac:spMk id="13" creationId="{EC737B63-2C49-5B92-BF9F-D0C8C28073CC}"/>
          </ac:spMkLst>
        </pc:spChg>
      </pc:sldChg>
      <pc:sldChg chg="modSp new mod">
        <pc:chgData name="Panagiotis Rousou" userId="5986a379eee74af4" providerId="LiveId" clId="{02FDE603-FD3D-427C-91B3-B67F1F1C3458}" dt="2023-05-29T11:28:10.700" v="170" actId="27636"/>
        <pc:sldMkLst>
          <pc:docMk/>
          <pc:sldMk cId="4192952999" sldId="269"/>
        </pc:sldMkLst>
        <pc:spChg chg="mod">
          <ac:chgData name="Panagiotis Rousou" userId="5986a379eee74af4" providerId="LiveId" clId="{02FDE603-FD3D-427C-91B3-B67F1F1C3458}" dt="2023-05-29T11:27:55.314" v="166" actId="20577"/>
          <ac:spMkLst>
            <pc:docMk/>
            <pc:sldMk cId="4192952999" sldId="269"/>
            <ac:spMk id="2" creationId="{61BC61BE-0A8C-C49C-3F56-2E88CE9879E8}"/>
          </ac:spMkLst>
        </pc:spChg>
        <pc:spChg chg="mod">
          <ac:chgData name="Panagiotis Rousou" userId="5986a379eee74af4" providerId="LiveId" clId="{02FDE603-FD3D-427C-91B3-B67F1F1C3458}" dt="2023-05-29T11:28:10.700" v="170" actId="27636"/>
          <ac:spMkLst>
            <pc:docMk/>
            <pc:sldMk cId="4192952999" sldId="269"/>
            <ac:spMk id="3" creationId="{1098A20A-25D9-3A21-6CD6-831FF4305C42}"/>
          </ac:spMkLst>
        </pc:spChg>
      </pc:sldChg>
      <pc:sldChg chg="addSp delSp modSp new mod modClrScheme modAnim chgLayout">
        <pc:chgData name="Panagiotis Rousou" userId="5986a379eee74af4" providerId="LiveId" clId="{02FDE603-FD3D-427C-91B3-B67F1F1C3458}" dt="2023-05-29T11:35:46.204" v="269"/>
        <pc:sldMkLst>
          <pc:docMk/>
          <pc:sldMk cId="1255263831" sldId="270"/>
        </pc:sldMkLst>
        <pc:spChg chg="mod ord">
          <ac:chgData name="Panagiotis Rousou" userId="5986a379eee74af4" providerId="LiveId" clId="{02FDE603-FD3D-427C-91B3-B67F1F1C3458}" dt="2023-05-29T11:31:44.878" v="231" actId="700"/>
          <ac:spMkLst>
            <pc:docMk/>
            <pc:sldMk cId="1255263831" sldId="270"/>
            <ac:spMk id="2" creationId="{5DB6401D-63CC-BD4D-603A-7B9683F3C319}"/>
          </ac:spMkLst>
        </pc:spChg>
        <pc:spChg chg="add del mod ord">
          <ac:chgData name="Panagiotis Rousou" userId="5986a379eee74af4" providerId="LiveId" clId="{02FDE603-FD3D-427C-91B3-B67F1F1C3458}" dt="2023-05-29T11:29:03.697" v="199" actId="700"/>
          <ac:spMkLst>
            <pc:docMk/>
            <pc:sldMk cId="1255263831" sldId="270"/>
            <ac:spMk id="3" creationId="{FF61F805-54FF-5E3A-040D-29ACAAFC1A50}"/>
          </ac:spMkLst>
        </pc:spChg>
        <pc:spChg chg="add del mod ord">
          <ac:chgData name="Panagiotis Rousou" userId="5986a379eee74af4" providerId="LiveId" clId="{02FDE603-FD3D-427C-91B3-B67F1F1C3458}" dt="2023-05-29T11:28:59.175" v="198" actId="700"/>
          <ac:spMkLst>
            <pc:docMk/>
            <pc:sldMk cId="1255263831" sldId="270"/>
            <ac:spMk id="4" creationId="{5C1AE9C9-7211-5D9B-BD97-5D489D6C6F17}"/>
          </ac:spMkLst>
        </pc:spChg>
        <pc:spChg chg="add del mod ord">
          <ac:chgData name="Panagiotis Rousou" userId="5986a379eee74af4" providerId="LiveId" clId="{02FDE603-FD3D-427C-91B3-B67F1F1C3458}" dt="2023-05-29T11:28:59.175" v="198" actId="700"/>
          <ac:spMkLst>
            <pc:docMk/>
            <pc:sldMk cId="1255263831" sldId="270"/>
            <ac:spMk id="5" creationId="{625FEF81-5F75-9376-6951-38479CF35EE1}"/>
          </ac:spMkLst>
        </pc:spChg>
        <pc:spChg chg="add del mod ord">
          <ac:chgData name="Panagiotis Rousou" userId="5986a379eee74af4" providerId="LiveId" clId="{02FDE603-FD3D-427C-91B3-B67F1F1C3458}" dt="2023-05-29T11:32:16.956" v="240"/>
          <ac:spMkLst>
            <pc:docMk/>
            <pc:sldMk cId="1255263831" sldId="270"/>
            <ac:spMk id="6" creationId="{E86E4980-20F7-5ADF-BB99-90499AF90CEA}"/>
          </ac:spMkLst>
        </pc:spChg>
        <pc:spChg chg="add mod ord">
          <ac:chgData name="Panagiotis Rousou" userId="5986a379eee74af4" providerId="LiveId" clId="{02FDE603-FD3D-427C-91B3-B67F1F1C3458}" dt="2023-05-29T11:31:44.912" v="233" actId="27636"/>
          <ac:spMkLst>
            <pc:docMk/>
            <pc:sldMk cId="1255263831" sldId="270"/>
            <ac:spMk id="7" creationId="{311D5815-8BD9-05A8-E72C-8D38DDF1B282}"/>
          </ac:spMkLst>
        </pc:spChg>
        <pc:spChg chg="add del mod ord">
          <ac:chgData name="Panagiotis Rousou" userId="5986a379eee74af4" providerId="LiveId" clId="{02FDE603-FD3D-427C-91B3-B67F1F1C3458}" dt="2023-05-29T11:29:08.570" v="200" actId="478"/>
          <ac:spMkLst>
            <pc:docMk/>
            <pc:sldMk cId="1255263831" sldId="270"/>
            <ac:spMk id="8" creationId="{1674FA39-F1F8-7477-7B17-CA9C74ED9BF4}"/>
          </ac:spMkLst>
        </pc:spChg>
        <pc:spChg chg="add del mod ord">
          <ac:chgData name="Panagiotis Rousou" userId="5986a379eee74af4" providerId="LiveId" clId="{02FDE603-FD3D-427C-91B3-B67F1F1C3458}" dt="2023-05-29T11:29:28.121" v="206" actId="478"/>
          <ac:spMkLst>
            <pc:docMk/>
            <pc:sldMk cId="1255263831" sldId="270"/>
            <ac:spMk id="9" creationId="{F1E43E5F-99D0-9795-0C96-3C6A2036967C}"/>
          </ac:spMkLst>
        </pc:spChg>
        <pc:spChg chg="add mod ord">
          <ac:chgData name="Panagiotis Rousou" userId="5986a379eee74af4" providerId="LiveId" clId="{02FDE603-FD3D-427C-91B3-B67F1F1C3458}" dt="2023-05-29T11:31:50.572" v="237" actId="20577"/>
          <ac:spMkLst>
            <pc:docMk/>
            <pc:sldMk cId="1255263831" sldId="270"/>
            <ac:spMk id="10" creationId="{5A38E267-0DC8-1483-451E-97A476CF16E4}"/>
          </ac:spMkLst>
        </pc:spChg>
        <pc:spChg chg="add del mod ord">
          <ac:chgData name="Panagiotis Rousou" userId="5986a379eee74af4" providerId="LiveId" clId="{02FDE603-FD3D-427C-91B3-B67F1F1C3458}" dt="2023-05-29T11:31:52.812" v="238" actId="478"/>
          <ac:spMkLst>
            <pc:docMk/>
            <pc:sldMk cId="1255263831" sldId="270"/>
            <ac:spMk id="11" creationId="{F5265404-6D3F-D748-C38D-73FA2262705F}"/>
          </ac:spMkLst>
        </pc:spChg>
        <pc:picChg chg="add mod">
          <ac:chgData name="Panagiotis Rousou" userId="5986a379eee74af4" providerId="LiveId" clId="{02FDE603-FD3D-427C-91B3-B67F1F1C3458}" dt="2023-05-29T11:32:36.501" v="243" actId="1076"/>
          <ac:picMkLst>
            <pc:docMk/>
            <pc:sldMk cId="1255263831" sldId="270"/>
            <ac:picMk id="12" creationId="{FD0B4125-D57E-1AF0-918A-57B5321FD63E}"/>
          </ac:picMkLst>
        </pc:picChg>
        <pc:picChg chg="add mod">
          <ac:chgData name="Panagiotis Rousou" userId="5986a379eee74af4" providerId="LiveId" clId="{02FDE603-FD3D-427C-91B3-B67F1F1C3458}" dt="2023-05-29T11:32:57.622" v="245" actId="1076"/>
          <ac:picMkLst>
            <pc:docMk/>
            <pc:sldMk cId="1255263831" sldId="270"/>
            <ac:picMk id="13" creationId="{3E3939C0-8A02-BCC6-A7A2-D54C9CB61D64}"/>
          </ac:picMkLst>
        </pc:picChg>
        <pc:picChg chg="add mod">
          <ac:chgData name="Panagiotis Rousou" userId="5986a379eee74af4" providerId="LiveId" clId="{02FDE603-FD3D-427C-91B3-B67F1F1C3458}" dt="2023-05-29T11:35:03.563" v="266" actId="1076"/>
          <ac:picMkLst>
            <pc:docMk/>
            <pc:sldMk cId="1255263831" sldId="270"/>
            <ac:picMk id="14" creationId="{F7D685EA-22BD-BF23-5A15-FD07AAD9D666}"/>
          </ac:picMkLst>
        </pc:picChg>
      </pc:sldChg>
      <pc:sldChg chg="addSp delSp modSp add mod delAnim modAnim">
        <pc:chgData name="Panagiotis Rousou" userId="5986a379eee74af4" providerId="LiveId" clId="{02FDE603-FD3D-427C-91B3-B67F1F1C3458}" dt="2023-05-29T11:43:59.629" v="364"/>
        <pc:sldMkLst>
          <pc:docMk/>
          <pc:sldMk cId="427530037" sldId="271"/>
        </pc:sldMkLst>
        <pc:spChg chg="add del mod">
          <ac:chgData name="Panagiotis Rousou" userId="5986a379eee74af4" providerId="LiveId" clId="{02FDE603-FD3D-427C-91B3-B67F1F1C3458}" dt="2023-05-29T11:39:13.845" v="334" actId="478"/>
          <ac:spMkLst>
            <pc:docMk/>
            <pc:sldMk cId="427530037" sldId="271"/>
            <ac:spMk id="4" creationId="{E8FB91C0-E881-5886-4B34-1830CD6B2071}"/>
          </ac:spMkLst>
        </pc:spChg>
        <pc:spChg chg="mod">
          <ac:chgData name="Panagiotis Rousou" userId="5986a379eee74af4" providerId="LiveId" clId="{02FDE603-FD3D-427C-91B3-B67F1F1C3458}" dt="2023-05-29T11:41:13.785" v="340" actId="1076"/>
          <ac:spMkLst>
            <pc:docMk/>
            <pc:sldMk cId="427530037" sldId="271"/>
            <ac:spMk id="7" creationId="{311D5815-8BD9-05A8-E72C-8D38DDF1B282}"/>
          </ac:spMkLst>
        </pc:spChg>
        <pc:spChg chg="mod">
          <ac:chgData name="Panagiotis Rousou" userId="5986a379eee74af4" providerId="LiveId" clId="{02FDE603-FD3D-427C-91B3-B67F1F1C3458}" dt="2023-05-29T11:38:55.801" v="325" actId="20577"/>
          <ac:spMkLst>
            <pc:docMk/>
            <pc:sldMk cId="427530037" sldId="271"/>
            <ac:spMk id="10" creationId="{5A38E267-0DC8-1483-451E-97A476CF16E4}"/>
          </ac:spMkLst>
        </pc:spChg>
        <pc:picChg chg="add mod modCrop">
          <ac:chgData name="Panagiotis Rousou" userId="5986a379eee74af4" providerId="LiveId" clId="{02FDE603-FD3D-427C-91B3-B67F1F1C3458}" dt="2023-05-29T11:43:13.754" v="357" actId="1076"/>
          <ac:picMkLst>
            <pc:docMk/>
            <pc:sldMk cId="427530037" sldId="271"/>
            <ac:picMk id="6" creationId="{02E7F9C0-83E9-25E1-1FF8-9234037538FB}"/>
          </ac:picMkLst>
        </pc:picChg>
        <pc:picChg chg="del">
          <ac:chgData name="Panagiotis Rousou" userId="5986a379eee74af4" providerId="LiveId" clId="{02FDE603-FD3D-427C-91B3-B67F1F1C3458}" dt="2023-05-29T11:39:11.588" v="333" actId="478"/>
          <ac:picMkLst>
            <pc:docMk/>
            <pc:sldMk cId="427530037" sldId="271"/>
            <ac:picMk id="12" creationId="{FD0B4125-D57E-1AF0-918A-57B5321FD63E}"/>
          </ac:picMkLst>
        </pc:picChg>
        <pc:picChg chg="del">
          <ac:chgData name="Panagiotis Rousou" userId="5986a379eee74af4" providerId="LiveId" clId="{02FDE603-FD3D-427C-91B3-B67F1F1C3458}" dt="2023-05-29T11:39:10.905" v="332" actId="478"/>
          <ac:picMkLst>
            <pc:docMk/>
            <pc:sldMk cId="427530037" sldId="271"/>
            <ac:picMk id="13" creationId="{3E3939C0-8A02-BCC6-A7A2-D54C9CB61D64}"/>
          </ac:picMkLst>
        </pc:picChg>
        <pc:picChg chg="del">
          <ac:chgData name="Panagiotis Rousou" userId="5986a379eee74af4" providerId="LiveId" clId="{02FDE603-FD3D-427C-91B3-B67F1F1C3458}" dt="2023-05-29T11:39:09.923" v="331" actId="478"/>
          <ac:picMkLst>
            <pc:docMk/>
            <pc:sldMk cId="427530037" sldId="271"/>
            <ac:picMk id="14" creationId="{F7D685EA-22BD-BF23-5A15-FD07AAD9D666}"/>
          </ac:picMkLst>
        </pc:picChg>
        <pc:picChg chg="add del mod">
          <ac:chgData name="Panagiotis Rousou" userId="5986a379eee74af4" providerId="LiveId" clId="{02FDE603-FD3D-427C-91B3-B67F1F1C3458}" dt="2023-05-29T11:42:39.337" v="352" actId="478"/>
          <ac:picMkLst>
            <pc:docMk/>
            <pc:sldMk cId="427530037" sldId="271"/>
            <ac:picMk id="1026" creationId="{9764C7BA-95F8-9A2A-2F3B-56172B4EEA08}"/>
          </ac:picMkLst>
        </pc:picChg>
      </pc:sldChg>
      <pc:sldChg chg="new del">
        <pc:chgData name="Panagiotis Rousou" userId="5986a379eee74af4" providerId="LiveId" clId="{02FDE603-FD3D-427C-91B3-B67F1F1C3458}" dt="2023-05-29T11:36:16.749" v="271" actId="47"/>
        <pc:sldMkLst>
          <pc:docMk/>
          <pc:sldMk cId="3944808558" sldId="271"/>
        </pc:sldMkLst>
      </pc:sldChg>
      <pc:sldChg chg="addSp delSp modSp add mod delAnim modAnim">
        <pc:chgData name="Panagiotis Rousou" userId="5986a379eee74af4" providerId="LiveId" clId="{02FDE603-FD3D-427C-91B3-B67F1F1C3458}" dt="2023-05-29T11:38:28.969" v="315"/>
        <pc:sldMkLst>
          <pc:docMk/>
          <pc:sldMk cId="2579756296" sldId="272"/>
        </pc:sldMkLst>
        <pc:spChg chg="add mod">
          <ac:chgData name="Panagiotis Rousou" userId="5986a379eee74af4" providerId="LiveId" clId="{02FDE603-FD3D-427C-91B3-B67F1F1C3458}" dt="2023-05-29T11:36:58.862" v="288"/>
          <ac:spMkLst>
            <pc:docMk/>
            <pc:sldMk cId="2579756296" sldId="272"/>
            <ac:spMk id="5" creationId="{BAF40012-1CA5-3AC5-9C31-851055C57637}"/>
          </ac:spMkLst>
        </pc:spChg>
        <pc:spChg chg="mod">
          <ac:chgData name="Panagiotis Rousou" userId="5986a379eee74af4" providerId="LiveId" clId="{02FDE603-FD3D-427C-91B3-B67F1F1C3458}" dt="2023-05-29T11:36:42.159" v="287"/>
          <ac:spMkLst>
            <pc:docMk/>
            <pc:sldMk cId="2579756296" sldId="272"/>
            <ac:spMk id="7" creationId="{311D5815-8BD9-05A8-E72C-8D38DDF1B282}"/>
          </ac:spMkLst>
        </pc:spChg>
        <pc:spChg chg="mod">
          <ac:chgData name="Panagiotis Rousou" userId="5986a379eee74af4" providerId="LiveId" clId="{02FDE603-FD3D-427C-91B3-B67F1F1C3458}" dt="2023-05-29T11:36:34.073" v="283" actId="20577"/>
          <ac:spMkLst>
            <pc:docMk/>
            <pc:sldMk cId="2579756296" sldId="272"/>
            <ac:spMk id="10" creationId="{5A38E267-0DC8-1483-451E-97A476CF16E4}"/>
          </ac:spMkLst>
        </pc:spChg>
        <pc:spChg chg="add del mod">
          <ac:chgData name="Panagiotis Rousou" userId="5986a379eee74af4" providerId="LiveId" clId="{02FDE603-FD3D-427C-91B3-B67F1F1C3458}" dt="2023-05-29T11:37:30.474" v="299" actId="478"/>
          <ac:spMkLst>
            <pc:docMk/>
            <pc:sldMk cId="2579756296" sldId="272"/>
            <ac:spMk id="11" creationId="{EDFF3C2B-8065-4B3D-9C39-7D9D6331E5E1}"/>
          </ac:spMkLst>
        </pc:spChg>
        <pc:grpChg chg="add del mod">
          <ac:chgData name="Panagiotis Rousou" userId="5986a379eee74af4" providerId="LiveId" clId="{02FDE603-FD3D-427C-91B3-B67F1F1C3458}" dt="2023-05-29T11:37:04.342" v="291" actId="478"/>
          <ac:grpSpMkLst>
            <pc:docMk/>
            <pc:sldMk cId="2579756296" sldId="272"/>
            <ac:grpSpMk id="3" creationId="{38A43281-0EFC-2BBC-3A89-889202661406}"/>
          </ac:grpSpMkLst>
        </pc:grpChg>
        <pc:picChg chg="add mod">
          <ac:chgData name="Panagiotis Rousou" userId="5986a379eee74af4" providerId="LiveId" clId="{02FDE603-FD3D-427C-91B3-B67F1F1C3458}" dt="2023-05-29T11:36:58.862" v="288"/>
          <ac:picMkLst>
            <pc:docMk/>
            <pc:sldMk cId="2579756296" sldId="272"/>
            <ac:picMk id="4" creationId="{B3BF6DBE-C5EE-5377-A480-4CDDAEFB7178}"/>
          </ac:picMkLst>
        </pc:picChg>
        <pc:picChg chg="add mod">
          <ac:chgData name="Panagiotis Rousou" userId="5986a379eee74af4" providerId="LiveId" clId="{02FDE603-FD3D-427C-91B3-B67F1F1C3458}" dt="2023-05-29T11:38:18.070" v="312" actId="1076"/>
          <ac:picMkLst>
            <pc:docMk/>
            <pc:sldMk cId="2579756296" sldId="272"/>
            <ac:picMk id="6" creationId="{FAB86A3C-0763-4B6F-73DB-B0B36E9604E6}"/>
          </ac:picMkLst>
        </pc:picChg>
        <pc:picChg chg="add mod">
          <ac:chgData name="Panagiotis Rousou" userId="5986a379eee74af4" providerId="LiveId" clId="{02FDE603-FD3D-427C-91B3-B67F1F1C3458}" dt="2023-05-29T11:38:21.244" v="313" actId="1076"/>
          <ac:picMkLst>
            <pc:docMk/>
            <pc:sldMk cId="2579756296" sldId="272"/>
            <ac:picMk id="8" creationId="{53E9E7A8-3E0E-482A-F147-FE235146F7E0}"/>
          </ac:picMkLst>
        </pc:picChg>
        <pc:picChg chg="del">
          <ac:chgData name="Panagiotis Rousou" userId="5986a379eee74af4" providerId="LiveId" clId="{02FDE603-FD3D-427C-91B3-B67F1F1C3458}" dt="2023-05-29T11:37:24.422" v="296" actId="478"/>
          <ac:picMkLst>
            <pc:docMk/>
            <pc:sldMk cId="2579756296" sldId="272"/>
            <ac:picMk id="12" creationId="{FD0B4125-D57E-1AF0-918A-57B5321FD63E}"/>
          </ac:picMkLst>
        </pc:picChg>
        <pc:picChg chg="del">
          <ac:chgData name="Panagiotis Rousou" userId="5986a379eee74af4" providerId="LiveId" clId="{02FDE603-FD3D-427C-91B3-B67F1F1C3458}" dt="2023-05-29T11:37:28.461" v="298" actId="478"/>
          <ac:picMkLst>
            <pc:docMk/>
            <pc:sldMk cId="2579756296" sldId="272"/>
            <ac:picMk id="13" creationId="{3E3939C0-8A02-BCC6-A7A2-D54C9CB61D64}"/>
          </ac:picMkLst>
        </pc:picChg>
        <pc:picChg chg="del">
          <ac:chgData name="Panagiotis Rousou" userId="5986a379eee74af4" providerId="LiveId" clId="{02FDE603-FD3D-427C-91B3-B67F1F1C3458}" dt="2023-05-29T11:37:27.038" v="297" actId="478"/>
          <ac:picMkLst>
            <pc:docMk/>
            <pc:sldMk cId="2579756296" sldId="272"/>
            <ac:picMk id="14" creationId="{F7D685EA-22BD-BF23-5A15-FD07AAD9D666}"/>
          </ac:picMkLst>
        </pc:picChg>
      </pc:sldChg>
      <pc:sldChg chg="addSp delSp modSp new mod modClrScheme chgLayout">
        <pc:chgData name="Panagiotis Rousou" userId="5986a379eee74af4" providerId="LiveId" clId="{02FDE603-FD3D-427C-91B3-B67F1F1C3458}" dt="2023-05-29T11:45:31.474" v="385" actId="27636"/>
        <pc:sldMkLst>
          <pc:docMk/>
          <pc:sldMk cId="264709213" sldId="273"/>
        </pc:sldMkLst>
        <pc:spChg chg="mod ord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2" creationId="{74A4278D-18C1-67F4-9E2F-56A067AD88D8}"/>
          </ac:spMkLst>
        </pc:spChg>
        <pc:spChg chg="del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3" creationId="{C9C5D408-2C4A-D3F7-D30B-02E9D439BAF6}"/>
          </ac:spMkLst>
        </pc:spChg>
        <pc:spChg chg="del mod ord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4" creationId="{36929472-B977-D5B8-8BB3-BC0543C69DB4}"/>
          </ac:spMkLst>
        </pc:spChg>
        <pc:spChg chg="del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5" creationId="{D36DA0CF-8511-3F80-D670-058FFE879C85}"/>
          </ac:spMkLst>
        </pc:spChg>
        <pc:spChg chg="del">
          <ac:chgData name="Panagiotis Rousou" userId="5986a379eee74af4" providerId="LiveId" clId="{02FDE603-FD3D-427C-91B3-B67F1F1C3458}" dt="2023-05-29T11:44:46.038" v="374" actId="700"/>
          <ac:spMkLst>
            <pc:docMk/>
            <pc:sldMk cId="264709213" sldId="273"/>
            <ac:spMk id="6" creationId="{F7348E84-D8A4-95AA-F623-55C83E471631}"/>
          </ac:spMkLst>
        </pc:spChg>
        <pc:spChg chg="add mod ord">
          <ac:chgData name="Panagiotis Rousou" userId="5986a379eee74af4" providerId="LiveId" clId="{02FDE603-FD3D-427C-91B3-B67F1F1C3458}" dt="2023-05-29T11:45:31.474" v="385" actId="27636"/>
          <ac:spMkLst>
            <pc:docMk/>
            <pc:sldMk cId="264709213" sldId="273"/>
            <ac:spMk id="7" creationId="{AE33746E-3F58-9AC2-B5E0-78B8B0F90F35}"/>
          </ac:spMkLst>
        </pc:spChg>
      </pc:sldChg>
      <pc:sldChg chg="modSp new mod">
        <pc:chgData name="Panagiotis Rousou" userId="5986a379eee74af4" providerId="LiveId" clId="{02FDE603-FD3D-427C-91B3-B67F1F1C3458}" dt="2023-05-29T11:46:00.413" v="397" actId="20577"/>
        <pc:sldMkLst>
          <pc:docMk/>
          <pc:sldMk cId="4025054163" sldId="274"/>
        </pc:sldMkLst>
        <pc:spChg chg="mod">
          <ac:chgData name="Panagiotis Rousou" userId="5986a379eee74af4" providerId="LiveId" clId="{02FDE603-FD3D-427C-91B3-B67F1F1C3458}" dt="2023-05-29T11:45:54.982" v="392"/>
          <ac:spMkLst>
            <pc:docMk/>
            <pc:sldMk cId="4025054163" sldId="274"/>
            <ac:spMk id="2" creationId="{C04F53DE-054A-BC84-6122-35F8DBED7475}"/>
          </ac:spMkLst>
        </pc:spChg>
        <pc:spChg chg="mod">
          <ac:chgData name="Panagiotis Rousou" userId="5986a379eee74af4" providerId="LiveId" clId="{02FDE603-FD3D-427C-91B3-B67F1F1C3458}" dt="2023-05-29T11:46:00.413" v="397" actId="20577"/>
          <ac:spMkLst>
            <pc:docMk/>
            <pc:sldMk cId="4025054163" sldId="274"/>
            <ac:spMk id="3" creationId="{B7C02754-523C-FDE9-0927-D69541E865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3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3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2781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10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250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9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1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6FEF04E-2CC6-22E1-8DA9-AE8CCF4DDEFE}"/>
              </a:ext>
            </a:extLst>
          </p:cNvPr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maths.co.uk/rag/under-construction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xmlns="" id="{2DAC5834-E45C-EDF8-3F82-E3F5E715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13497" r="22659" b="182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814" y="1708957"/>
            <a:ext cx="5123515" cy="2678085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600" smtClean="0"/>
              <a:t>An Analysis </a:t>
            </a:r>
            <a:r>
              <a:rPr lang="en-US" sz="3600" dirty="0"/>
              <a:t>of Price Trends and Patterns on Basic Goods in Cyprus from a Data Science Perspective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D6329892-480C-49E2-BD6B-45E98C9537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27138EE9-D930-4AF5-8DCA-D506DFDDAC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23">
            <a:extLst>
              <a:ext uri="{FF2B5EF4-FFF2-40B4-BE49-F238E27FC236}">
                <a16:creationId xmlns:a16="http://schemas.microsoft.com/office/drawing/2014/main" xmlns="" id="{8B2A878B-CC9E-4401-8BAA-9D344B5AB8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xmlns="" id="{6DD53AF4-988B-41E6-AB9C-E5ADE7FCA8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Isosceles Triangle 24">
            <a:extLst>
              <a:ext uri="{FF2B5EF4-FFF2-40B4-BE49-F238E27FC236}">
                <a16:creationId xmlns:a16="http://schemas.microsoft.com/office/drawing/2014/main" xmlns="" id="{E3E2BE66-B731-4E8F-92AE-434C347FE9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7">
            <a:extLst>
              <a:ext uri="{FF2B5EF4-FFF2-40B4-BE49-F238E27FC236}">
                <a16:creationId xmlns:a16="http://schemas.microsoft.com/office/drawing/2014/main" xmlns="" id="{1C04AA99-545A-4E18-A307-9651263861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xmlns="" id="{D21765B3-48FB-47ED-AFBD-CE58344718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xmlns="" id="{9908EBEC-783D-4C0E-AE8E-165D6FAC6C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Isosceles Triangle 29">
            <a:extLst>
              <a:ext uri="{FF2B5EF4-FFF2-40B4-BE49-F238E27FC236}">
                <a16:creationId xmlns:a16="http://schemas.microsoft.com/office/drawing/2014/main" xmlns="" id="{D9A05D3D-E46B-44B4-BDFD-F9F117379C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6196BF5-E72C-1F9E-4B20-149A0377182F}"/>
              </a:ext>
            </a:extLst>
          </p:cNvPr>
          <p:cNvSpPr txBox="1"/>
          <p:nvPr/>
        </p:nvSpPr>
        <p:spPr>
          <a:xfrm>
            <a:off x="839416" y="4543691"/>
            <a:ext cx="468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Andreas S. </a:t>
            </a:r>
            <a:r>
              <a:rPr lang="en-US" dirty="0" err="1"/>
              <a:t>Neocleous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​</a:t>
            </a:r>
          </a:p>
          <a:p>
            <a:pPr fontAlgn="base"/>
            <a:r>
              <a:rPr lang="en-US" dirty="0"/>
              <a:t>​</a:t>
            </a:r>
          </a:p>
          <a:p>
            <a:pPr fontAlgn="base"/>
            <a:r>
              <a:rPr lang="en-US" dirty="0"/>
              <a:t>​</a:t>
            </a:r>
          </a:p>
          <a:p>
            <a:pPr fontAlgn="base"/>
            <a:r>
              <a:rPr lang="en-US" dirty="0"/>
              <a:t>​</a:t>
            </a:r>
          </a:p>
          <a:p>
            <a:pPr fontAlgn="base"/>
            <a:r>
              <a:rPr lang="en-US" dirty="0"/>
              <a:t>​</a:t>
            </a:r>
          </a:p>
          <a:p>
            <a:pPr fontAlgn="base"/>
            <a:r>
              <a:rPr lang="en-US" dirty="0"/>
              <a:t>Supervisor: Dr. </a:t>
            </a:r>
            <a:r>
              <a:rPr lang="en-US" dirty="0" err="1"/>
              <a:t>Demetris</a:t>
            </a:r>
            <a:r>
              <a:rPr lang="en-US" dirty="0"/>
              <a:t> </a:t>
            </a:r>
            <a:r>
              <a:rPr lang="en-US" dirty="0" err="1"/>
              <a:t>Trihinas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Comparing Basic Consumer Goods to Seasonal products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Easter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19E730-E224-3C16-F319-7E05F168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5" y="2637190"/>
            <a:ext cx="3913200" cy="2819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E9A8066-AE1E-5E61-06AA-72710349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00" y="2637190"/>
            <a:ext cx="3913200" cy="28190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BBBB69B-3BDC-964C-444C-2F79D8FC6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465" y="2637189"/>
            <a:ext cx="3913200" cy="281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4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Comparing Basic Consumer Goods to Seasonal products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Green Monday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D5AD08-9DEB-21F8-072F-3102AB5E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7" y="2734814"/>
            <a:ext cx="3913200" cy="2418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D9FF933-408E-7F7E-76A1-68A9B56A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553" y="2734814"/>
            <a:ext cx="3913200" cy="2418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8A360DE-82BB-056A-AAA6-B864E3510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859" y="2734814"/>
            <a:ext cx="3913200" cy="24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3047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Milk Market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Brands Comparison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213360E-D435-1FE4-8E86-5C6E5484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686897"/>
            <a:ext cx="6882736" cy="46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2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3047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Yogurt Market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Brands </a:t>
            </a:r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382A12-D38F-C22E-4EC1-3E7E0C52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96" y="1700808"/>
            <a:ext cx="7056784" cy="46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0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3047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Symbol"/>
              </a:rPr>
              <a:t>Cucumber – Potatoes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3B66D6-AE08-3CC3-39C5-31BC19FDF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700808"/>
            <a:ext cx="7056784" cy="46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3047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ym typeface="Symbol"/>
              </a:rPr>
              <a:t>Melomakarona</a:t>
            </a:r>
            <a:r>
              <a:rPr lang="en-US" dirty="0">
                <a:sym typeface="Symbol"/>
              </a:rPr>
              <a:t> – </a:t>
            </a:r>
            <a:r>
              <a:rPr lang="en-US" dirty="0" err="1">
                <a:sym typeface="Symbol"/>
              </a:rPr>
              <a:t>Kourambiedes</a:t>
            </a:r>
            <a:r>
              <a:rPr lang="en-US" dirty="0">
                <a:sym typeface="Symbol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06FF2C-BEEC-C6E1-826A-3CCAC952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716633"/>
            <a:ext cx="6984776" cy="47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4651200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Melomakarona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B2AAB4-223C-CC76-DAB0-99FC11D9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03122"/>
            <a:ext cx="4653225" cy="40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9C24175-91CF-B2FB-63C0-ACD837D7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466" y="2203005"/>
            <a:ext cx="4651200" cy="4001458"/>
          </a:xfrm>
          <a:prstGeom prst="rect">
            <a:avLst/>
          </a:prstGeom>
        </p:spPr>
      </p:pic>
      <p:sp>
        <p:nvSpPr>
          <p:cNvPr id="17" name="Content Placeholder 5">
            <a:extLst>
              <a:ext uri="{FF2B5EF4-FFF2-40B4-BE49-F238E27FC236}">
                <a16:creationId xmlns:a16="http://schemas.microsoft.com/office/drawing/2014/main" xmlns="" id="{0E5580CC-0E22-9876-E348-456DA187B245}"/>
              </a:ext>
            </a:extLst>
          </p:cNvPr>
          <p:cNvSpPr txBox="1">
            <a:spLocks/>
          </p:cNvSpPr>
          <p:nvPr/>
        </p:nvSpPr>
        <p:spPr>
          <a:xfrm>
            <a:off x="6863466" y="1700808"/>
            <a:ext cx="46512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Kourambiedes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304764"/>
            <a:ext cx="412252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ym typeface="Symbol"/>
              </a:rPr>
              <a:t>Flaounes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299AED-2728-F345-39EE-50F605F7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717186"/>
            <a:ext cx="6984776" cy="466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FCBA00-3A50-E704-BBBF-64A0911E7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t="-1" r="-173" b="-2"/>
          <a:stretch/>
        </p:blipFill>
        <p:spPr>
          <a:xfrm>
            <a:off x="2025940" y="1484784"/>
            <a:ext cx="7310419" cy="48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760"/>
            <a:ext cx="9433048" cy="5040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Selecting </a:t>
            </a:r>
            <a:r>
              <a:rPr lang="en-US" dirty="0" err="1"/>
              <a:t>normalized_product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072607E-FCC0-26DD-7AF2-A7BDC9E07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" t="29333" r="4522" b="13016"/>
          <a:stretch/>
        </p:blipFill>
        <p:spPr>
          <a:xfrm>
            <a:off x="767408" y="1772816"/>
            <a:ext cx="1046289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43405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Objectives</a:t>
            </a:r>
          </a:p>
          <a:p>
            <a:pPr>
              <a:lnSpc>
                <a:spcPct val="150000"/>
              </a:lnSpc>
            </a:pPr>
            <a:r>
              <a:rPr lang="en-US" dirty="0"/>
              <a:t>Relevant 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Data Collection</a:t>
            </a:r>
          </a:p>
          <a:p>
            <a:pPr>
              <a:lnSpc>
                <a:spcPct val="150000"/>
              </a:lnSpc>
            </a:pPr>
            <a:r>
              <a:rPr lang="en-US" dirty="0"/>
              <a:t>Preprocessing</a:t>
            </a:r>
          </a:p>
          <a:p>
            <a:pPr>
              <a:lnSpc>
                <a:spcPct val="150000"/>
              </a:lnSpc>
            </a:pPr>
            <a:r>
              <a:rPr lang="en-US" dirty="0"/>
              <a:t>Exploratory Data Analysis (EDA)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8760"/>
            <a:ext cx="9523122" cy="5040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Interactive reaction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AA21A7-94C7-B4BD-5D5D-4B5EB7C6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72816"/>
            <a:ext cx="972108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7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ny question marks on black background">
            <a:extLst>
              <a:ext uri="{FF2B5EF4-FFF2-40B4-BE49-F238E27FC236}">
                <a16:creationId xmlns:a16="http://schemas.microsoft.com/office/drawing/2014/main" xmlns="" id="{E0B7442E-5025-88C1-1E52-B3592FE49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4" r="2" b="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96" y="2360613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97" y="3678767"/>
            <a:ext cx="3851122" cy="379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Any questions ?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xmlns="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xmlns="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xmlns="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xmlns="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xmlns="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xmlns="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xmlns="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53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43405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Digitalize the basic consumer goods data</a:t>
            </a:r>
          </a:p>
          <a:p>
            <a:pPr>
              <a:lnSpc>
                <a:spcPct val="150000"/>
              </a:lnSpc>
            </a:pPr>
            <a:r>
              <a:rPr lang="en-US" dirty="0"/>
              <a:t>Conduct data analysis</a:t>
            </a:r>
          </a:p>
          <a:p>
            <a:pPr>
              <a:lnSpc>
                <a:spcPct val="150000"/>
              </a:lnSpc>
            </a:pPr>
            <a:r>
              <a:rPr lang="en-US" dirty="0"/>
              <a:t>Create a dashboard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401D-63CC-BD4D-603A-7B9683F3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Applications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A38E267-0DC8-1483-451E-97A476CF1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Fuel Pricing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11D5815-8BD9-05A8-E72C-8D38DDF1B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Fuel prices increased</a:t>
            </a:r>
            <a:br>
              <a:rPr lang="en-US" dirty="0"/>
            </a:br>
            <a:r>
              <a:rPr lang="en-US" dirty="0">
                <a:sym typeface="Symbol"/>
              </a:rPr>
              <a:t> Observatories were born</a:t>
            </a:r>
          </a:p>
          <a:p>
            <a:r>
              <a:rPr lang="en-US" dirty="0">
                <a:sym typeface="Symbol"/>
              </a:rPr>
              <a:t>Interactive maps</a:t>
            </a:r>
          </a:p>
          <a:p>
            <a:r>
              <a:rPr lang="en-US" dirty="0">
                <a:sym typeface="Symbol"/>
              </a:rPr>
              <a:t>Regular updates</a:t>
            </a:r>
          </a:p>
          <a:p>
            <a:r>
              <a:rPr lang="en-US" dirty="0">
                <a:sym typeface="Symbol"/>
              </a:rPr>
              <a:t>Expenses optimization</a:t>
            </a:r>
            <a:endParaRPr lang="en-US" dirty="0"/>
          </a:p>
        </p:txBody>
      </p:sp>
      <p:pic>
        <p:nvPicPr>
          <p:cNvPr id="12" name="Content Placeholder 11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xmlns="" id="{FD0B4125-D57E-1AF0-918A-57B5321FD6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1906938"/>
            <a:ext cx="7378936" cy="347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text, screenshot, software, web page&#10;&#10;Description automatically generated">
            <a:extLst>
              <a:ext uri="{FF2B5EF4-FFF2-40B4-BE49-F238E27FC236}">
                <a16:creationId xmlns:a16="http://schemas.microsoft.com/office/drawing/2014/main" xmlns="" id="{3E3939C0-8A02-BCC6-A7A2-D54C9CB61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412776"/>
            <a:ext cx="5121514" cy="4825350"/>
          </a:xfrm>
          <a:prstGeom prst="rect">
            <a:avLst/>
          </a:prstGeom>
        </p:spPr>
      </p:pic>
      <p:pic>
        <p:nvPicPr>
          <p:cNvPr id="14" name="Picture 1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xmlns="" id="{F7D685EA-22BD-BF23-5A15-FD07AAD9D6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156" y="1415296"/>
            <a:ext cx="4791010" cy="48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6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401D-63CC-BD4D-603A-7B9683F3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Applications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A38E267-0DC8-1483-451E-97A476CF1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e-</a:t>
            </a:r>
            <a:r>
              <a:rPr lang="en-US" dirty="0" err="1"/>
              <a:t>Katanalotis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11D5815-8BD9-05A8-E72C-8D38DDF1B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Consumer goods prices increased in Greece</a:t>
            </a:r>
            <a:br>
              <a:rPr lang="en-US" dirty="0"/>
            </a:br>
            <a:r>
              <a:rPr lang="en-US" dirty="0">
                <a:sym typeface="Symbol"/>
              </a:rPr>
              <a:t> Observatory creation</a:t>
            </a:r>
          </a:p>
          <a:p>
            <a:r>
              <a:rPr lang="en-US" dirty="0">
                <a:sym typeface="Symbol"/>
              </a:rPr>
              <a:t>Product prices among different brands</a:t>
            </a:r>
          </a:p>
          <a:p>
            <a:r>
              <a:rPr lang="en-US" dirty="0">
                <a:sym typeface="Symbol"/>
              </a:rPr>
              <a:t>Regular updates</a:t>
            </a:r>
          </a:p>
          <a:p>
            <a:r>
              <a:rPr lang="en-US" dirty="0">
                <a:sym typeface="Symbol"/>
              </a:rPr>
              <a:t>Expenses optimization</a:t>
            </a:r>
            <a:endParaRPr lang="en-US" dirty="0"/>
          </a:p>
          <a:p>
            <a:endParaRPr lang="en-US" dirty="0">
              <a:sym typeface="Symbol"/>
            </a:endParaRPr>
          </a:p>
        </p:txBody>
      </p:sp>
      <p:pic>
        <p:nvPicPr>
          <p:cNvPr id="6" name="Picture 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xmlns="" id="{FAB86A3C-0763-4B6F-73DB-B0B36E960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0"/>
          <a:stretch/>
        </p:blipFill>
        <p:spPr bwMode="auto">
          <a:xfrm>
            <a:off x="5315513" y="1556792"/>
            <a:ext cx="4968552" cy="4389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53E9E7A8-3E0E-482A-F147-FE235146F7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6" b="29182"/>
          <a:stretch/>
        </p:blipFill>
        <p:spPr bwMode="auto">
          <a:xfrm>
            <a:off x="5087888" y="1540826"/>
            <a:ext cx="5648243" cy="4405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7975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401D-63CC-BD4D-603A-7B9683F3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Applications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A38E267-0DC8-1483-451E-97A476CF1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e-</a:t>
            </a:r>
            <a:r>
              <a:rPr lang="en-US" b="1" dirty="0" err="1"/>
              <a:t>kalathi</a:t>
            </a:r>
            <a:endParaRPr lang="en-US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11D5815-8BD9-05A8-E72C-8D38DDF1B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Government of Cyprus follows footsteps of Greek government</a:t>
            </a:r>
          </a:p>
          <a:p>
            <a:r>
              <a:rPr lang="en-US" dirty="0"/>
              <a:t>A total of 350 products are set to be included</a:t>
            </a:r>
          </a:p>
          <a:p>
            <a:r>
              <a:rPr lang="en-US" dirty="0"/>
              <a:t>Development of e-</a:t>
            </a:r>
            <a:r>
              <a:rPr lang="en-US" dirty="0" err="1"/>
              <a:t>kalathi</a:t>
            </a:r>
            <a:r>
              <a:rPr lang="en-US" dirty="0"/>
              <a:t> started after this project had started.</a:t>
            </a:r>
          </a:p>
        </p:txBody>
      </p:sp>
      <p:pic>
        <p:nvPicPr>
          <p:cNvPr id="6" name="Picture 5" descr="A person wearing a hard hat and using a computer">
            <a:extLst>
              <a:ext uri="{FF2B5EF4-FFF2-40B4-BE49-F238E27FC236}">
                <a16:creationId xmlns:a16="http://schemas.microsoft.com/office/drawing/2014/main" xmlns="" id="{02E7F9C0-83E9-25E1-1FF8-923403753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r="60757"/>
          <a:stretch/>
        </p:blipFill>
        <p:spPr>
          <a:xfrm>
            <a:off x="6240016" y="2204864"/>
            <a:ext cx="2520280" cy="29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43405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Source: Online database of Consumer Protection Service, Ministry of Energy, Commerce and Industry</a:t>
            </a:r>
          </a:p>
          <a:p>
            <a:pPr>
              <a:lnSpc>
                <a:spcPct val="150000"/>
              </a:lnSpc>
            </a:pPr>
            <a:r>
              <a:rPr lang="en-US" dirty="0"/>
              <a:t>Data divided into divided 4 categories: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Basic Consumer Goods prices observatory </a:t>
            </a:r>
            <a:r>
              <a:rPr lang="en-US" sz="1400" dirty="0"/>
              <a:t>(September/2021 – February/2023)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Christmas price observatory </a:t>
            </a:r>
            <a:r>
              <a:rPr lang="en-US" sz="1400" dirty="0"/>
              <a:t>(2016-2022)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Easter price observatory </a:t>
            </a:r>
            <a:r>
              <a:rPr lang="en-US" sz="1400" dirty="0"/>
              <a:t>(2016-2022)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Green Monday price observatory </a:t>
            </a:r>
            <a:r>
              <a:rPr lang="en-US" sz="1400" dirty="0"/>
              <a:t>(2018-2022)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PDF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D1BBC67B-D1DE-362F-C85B-7009D4EBF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527" y="1412776"/>
            <a:ext cx="4394941" cy="4310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67CFCF3-80D3-B4E6-E936-34E6F369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1412776"/>
            <a:ext cx="5072197" cy="430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F63D345-0463-C113-AD7B-519243F4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1395818"/>
            <a:ext cx="6074624" cy="430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0C2CDEF-5617-99CB-0E8B-167C31AF8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009" y="1404297"/>
            <a:ext cx="2318493" cy="430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0FAA28C-C550-2985-00B6-16AB0EB02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461" y="1410789"/>
            <a:ext cx="7316964" cy="43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9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47382 0.0009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98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0.44987 0.0034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00" y="1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35D0C-DEA5-35AA-F85D-328A93D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2A409-68AD-CE2C-FD88-C6A162A5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808"/>
            <a:ext cx="8596668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Comparing Basic Consumer Goods to Seasonal products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Christmas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49C813D-63FC-8A8E-3BB4-43C52BB2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" y="2564284"/>
            <a:ext cx="3913200" cy="2520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2D84EF1-1583-5B8D-885A-06649F6F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81" y="2564284"/>
            <a:ext cx="3913200" cy="2520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A9E66CB-7026-BDAD-862F-85004480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016" y="2564284"/>
            <a:ext cx="3913200" cy="2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283</Words>
  <Application>Microsoft Office PowerPoint</Application>
  <PresentationFormat>Custom</PresentationFormat>
  <Paragraphs>72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Facet</vt:lpstr>
      <vt:lpstr>An Analysis of Price Trends and Patterns on Basic Goods in Cyprus from a Data Science Perspective</vt:lpstr>
      <vt:lpstr>Contents</vt:lpstr>
      <vt:lpstr>Objectives</vt:lpstr>
      <vt:lpstr>Relevant Applications</vt:lpstr>
      <vt:lpstr>Relevant Applications</vt:lpstr>
      <vt:lpstr>Relevant Applications</vt:lpstr>
      <vt:lpstr>Data Collection</vt:lpstr>
      <vt:lpstr>Preprocessing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Exploratory Data Analysis (EDA) </vt:lpstr>
      <vt:lpstr>Dashboard</vt:lpstr>
      <vt:lpstr>Dashboard</vt:lpstr>
      <vt:lpstr>Dashboard</vt:lpstr>
      <vt:lpstr>Thank you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Price Trends and Patterns on Basic Goods in Cyprus from a Data Science Perspective</dc:title>
  <dc:creator>Andreas Neocleous</dc:creator>
  <cp:lastModifiedBy>pambos.domoline@cytanet.com.cy</cp:lastModifiedBy>
  <cp:revision>24</cp:revision>
  <dcterms:created xsi:type="dcterms:W3CDTF">2023-05-29T09:47:08Z</dcterms:created>
  <dcterms:modified xsi:type="dcterms:W3CDTF">2023-06-13T05:21:41Z</dcterms:modified>
</cp:coreProperties>
</file>